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1"/>
  </p:notesMasterIdLst>
  <p:handoutMasterIdLst>
    <p:handoutMasterId r:id="rId22"/>
  </p:handoutMasterIdLst>
  <p:sldIdLst>
    <p:sldId id="285" r:id="rId4"/>
    <p:sldId id="331" r:id="rId5"/>
    <p:sldId id="312" r:id="rId6"/>
    <p:sldId id="323" r:id="rId7"/>
    <p:sldId id="295" r:id="rId8"/>
    <p:sldId id="327" r:id="rId9"/>
    <p:sldId id="328" r:id="rId10"/>
    <p:sldId id="310" r:id="rId11"/>
    <p:sldId id="326" r:id="rId12"/>
    <p:sldId id="311" r:id="rId13"/>
    <p:sldId id="329" r:id="rId14"/>
    <p:sldId id="330" r:id="rId15"/>
    <p:sldId id="296" r:id="rId16"/>
    <p:sldId id="313" r:id="rId17"/>
    <p:sldId id="314" r:id="rId18"/>
    <p:sldId id="315" r:id="rId19"/>
    <p:sldId id="332" r:id="rId20"/>
  </p:sldIdLst>
  <p:sldSz cx="12192000" cy="6858000"/>
  <p:notesSz cx="6858000" cy="9144000"/>
  <p:embeddedFontLst>
    <p:embeddedFont>
      <p:font typeface="Adobe Garamond Pro" panose="02020502060506020403" pitchFamily="18" charset="77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78762"/>
  </p:normalViewPr>
  <p:slideViewPr>
    <p:cSldViewPr snapToGrid="0" snapToObjects="1">
      <p:cViewPr varScale="1">
        <p:scale>
          <a:sx n="102" d="100"/>
          <a:sy n="102" d="100"/>
        </p:scale>
        <p:origin x="1264" y="168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 beginning with a motivating example of some kind, and then explaining how these two techniques (discriminative vs generative) would approach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  <a:p>
            <a:endParaRPr lang="en-US" dirty="0"/>
          </a:p>
          <a:p>
            <a:r>
              <a:rPr lang="en-US" dirty="0"/>
              <a:t>Incorporating the notebook demo</a:t>
            </a:r>
          </a:p>
          <a:p>
            <a:endParaRPr lang="en-US" dirty="0"/>
          </a:p>
          <a:p>
            <a:r>
              <a:rPr lang="en-US" dirty="0"/>
              <a:t>- Why they should care about SGD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 on </a:t>
            </a:r>
          </a:p>
          <a:p>
            <a:r>
              <a:rPr lang="en-US" dirty="0"/>
              <a:t>- Rules of thumb when each model should be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there any rules of thumb or guidelines you would provide around the strengths and weaknesses of discriminative vs generative approaches, or when, as a practitioner, your instinct should be to use one vs the other?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7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</a:t>
            </a:r>
            <a:r>
              <a:rPr lang="en-US" sz="2200" b="1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Module 1.2: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21B02-D4E6-CF4D-AFB6-7576884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159F-5FE7-9648-8374-763644E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generative model</a:t>
            </a:r>
          </a:p>
          <a:p>
            <a:pPr lvl="1"/>
            <a:r>
              <a:rPr lang="en-US" dirty="0"/>
              <a:t>P(y)</a:t>
            </a:r>
          </a:p>
          <a:p>
            <a:pPr lvl="1"/>
            <a:r>
              <a:rPr lang="en-US" dirty="0"/>
              <a:t>P(x | y)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8503-83D4-AD4E-AC55-D0354A4B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6C4E30-0F98-424D-9C92-AFDA82891DEA}"/>
              </a:ext>
            </a:extLst>
          </p:cNvPr>
          <p:cNvGrpSpPr/>
          <p:nvPr/>
        </p:nvGrpSpPr>
        <p:grpSpPr>
          <a:xfrm>
            <a:off x="7004853" y="191135"/>
            <a:ext cx="5087622" cy="5808082"/>
            <a:chOff x="7104378" y="205401"/>
            <a:chExt cx="5087622" cy="5808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B0DFF7-F47E-234E-8DC1-295CB27F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B7D5EC-0FE0-F64F-BA66-014ADA0D775C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22E319-1A43-D64C-9183-84C555C7736F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447BCD-3D79-F640-9E94-954DF19323BC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8E77C-223E-5E41-B690-668615DDB795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74985-8FE7-7A4B-8B89-FD8030FF1AEE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FB862E-4E70-A04A-BD7C-9818F1638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73" y="3622371"/>
            <a:ext cx="5064414" cy="1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433D6B-4A27-B045-9DBF-1EB8B6E6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E75E0C-CCD2-C548-89EF-9E054FE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26A4A-2954-9440-9332-22C02E3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1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C3FBA-CF27-D746-8B79-9C1DD72F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 in Cybersecurity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7D961-2C8A-A847-A58E-68857BC56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1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would like to statistically model the data: </a:t>
            </a:r>
          </a:p>
          <a:p>
            <a:pPr lvl="1"/>
            <a:r>
              <a:rPr lang="en-US" dirty="0"/>
              <a:t>Quantify uncertainty </a:t>
            </a:r>
          </a:p>
          <a:p>
            <a:pPr lvl="1"/>
            <a:r>
              <a:rPr lang="en-US" dirty="0"/>
              <a:t>Express prior knowledge / assumptions about the data</a:t>
            </a:r>
          </a:p>
          <a:p>
            <a:pPr lvl="1"/>
            <a:endParaRPr lang="en-US" dirty="0"/>
          </a:p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conditional distribution 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joint distribution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472</Words>
  <Application>Microsoft Macintosh PowerPoint</Application>
  <PresentationFormat>Widescreen</PresentationFormat>
  <Paragraphs>93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Arial</vt:lpstr>
      <vt:lpstr>Adobe Garamond Pro</vt:lpstr>
      <vt:lpstr>Office Theme</vt:lpstr>
      <vt:lpstr>2_Office Theme</vt:lpstr>
      <vt:lpstr>1_Office Theme</vt:lpstr>
      <vt:lpstr>PowerPoint Presentation</vt:lpstr>
      <vt:lpstr>Motivating example in Cybersecurity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</vt:lpstr>
      <vt:lpstr>Generative  Models</vt:lpstr>
      <vt:lpstr>Failure Cases for Logistic Regression</vt:lpstr>
      <vt:lpstr>Typical Approaches to Generative Modeling</vt:lpstr>
      <vt:lpstr>Naïve Bayes Classifier (NB)</vt:lpstr>
      <vt:lpstr>Naïve Bayes Classifier (NB)</vt:lpstr>
      <vt:lpstr>Gaussian Naïve Bayes Classifier</vt:lpstr>
      <vt:lpstr>Demo: Demo: Gaussian NB vs LR (linear)</vt:lpstr>
      <vt:lpstr>Demo: Gaussian NB vs LR (multi-class)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158</cp:revision>
  <cp:lastPrinted>2019-10-22T16:35:22Z</cp:lastPrinted>
  <dcterms:created xsi:type="dcterms:W3CDTF">2019-10-07T15:32:39Z</dcterms:created>
  <dcterms:modified xsi:type="dcterms:W3CDTF">2020-11-30T15:48:32Z</dcterms:modified>
</cp:coreProperties>
</file>